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AN Pearl" charset="1" panose="00000000000000000000"/>
      <p:regular r:id="rId19"/>
    </p:embeddedFont>
    <p:embeddedFont>
      <p:font typeface="Open Sans Light" charset="1" panose="020B0306030504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AB4A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6010" y="0"/>
            <a:ext cx="3733590" cy="10287000"/>
          </a:xfrm>
          <a:custGeom>
            <a:avLst/>
            <a:gdLst/>
            <a:ahLst/>
            <a:cxnLst/>
            <a:rect r="r" b="b" t="t" l="l"/>
            <a:pathLst>
              <a:path h="10287000" w="3733590">
                <a:moveTo>
                  <a:pt x="0" y="0"/>
                </a:moveTo>
                <a:lnTo>
                  <a:pt x="3733590" y="0"/>
                </a:lnTo>
                <a:lnTo>
                  <a:pt x="373359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5623" t="0" r="-806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83448" y="1834898"/>
            <a:ext cx="10107740" cy="4029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00"/>
              </a:lnSpc>
            </a:pPr>
            <a:r>
              <a:rPr lang="en-US" sz="7500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MUSIC STORE ANALYSIS USING MYSQL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AB4A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3935" y="1028700"/>
            <a:ext cx="5486400" cy="8229600"/>
          </a:xfrm>
          <a:custGeom>
            <a:avLst/>
            <a:gdLst/>
            <a:ahLst/>
            <a:cxnLst/>
            <a:rect r="r" b="b" t="t" l="l"/>
            <a:pathLst>
              <a:path h="8229600" w="5486400"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714138" y="3387456"/>
            <a:ext cx="10976228" cy="4466552"/>
          </a:xfrm>
          <a:custGeom>
            <a:avLst/>
            <a:gdLst/>
            <a:ahLst/>
            <a:cxnLst/>
            <a:rect r="r" b="b" t="t" l="l"/>
            <a:pathLst>
              <a:path h="4466552" w="10976228">
                <a:moveTo>
                  <a:pt x="0" y="0"/>
                </a:moveTo>
                <a:lnTo>
                  <a:pt x="10976227" y="0"/>
                </a:lnTo>
                <a:lnTo>
                  <a:pt x="10976227" y="4466552"/>
                </a:lnTo>
                <a:lnTo>
                  <a:pt x="0" y="44665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98" t="0" r="-398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340949" y="952500"/>
            <a:ext cx="11722606" cy="1381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9"/>
              </a:lnSpc>
              <a:spcBef>
                <a:spcPct val="0"/>
              </a:spcBef>
            </a:pPr>
            <a:r>
              <a:rPr lang="en-US" sz="2607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Write query to return the email, first name, last name, &amp; Genre of all Rock Music listeners. Return your list ordered alphabetically by email starting with A.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4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6739" y="1028700"/>
            <a:ext cx="5486400" cy="8229600"/>
          </a:xfrm>
          <a:custGeom>
            <a:avLst/>
            <a:gdLst/>
            <a:ahLst/>
            <a:cxnLst/>
            <a:rect r="r" b="b" t="t" l="l"/>
            <a:pathLst>
              <a:path h="8229600" w="5486400"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92896" y="3972241"/>
            <a:ext cx="11406608" cy="3897941"/>
          </a:xfrm>
          <a:custGeom>
            <a:avLst/>
            <a:gdLst/>
            <a:ahLst/>
            <a:cxnLst/>
            <a:rect r="r" b="b" t="t" l="l"/>
            <a:pathLst>
              <a:path h="3897941" w="11406608">
                <a:moveTo>
                  <a:pt x="0" y="0"/>
                </a:moveTo>
                <a:lnTo>
                  <a:pt x="11406608" y="0"/>
                </a:lnTo>
                <a:lnTo>
                  <a:pt x="11406608" y="3897941"/>
                </a:lnTo>
                <a:lnTo>
                  <a:pt x="0" y="38979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234897" y="854929"/>
            <a:ext cx="11722606" cy="191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9"/>
              </a:lnSpc>
              <a:spcBef>
                <a:spcPct val="0"/>
              </a:spcBef>
            </a:pPr>
            <a:r>
              <a:rPr lang="en-US" sz="2707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Let's invite the artists who have written the most rock music in our dataset. Write a query that returns the Artist name and total track count of the top 10 rock bands.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4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0512" y="1028700"/>
            <a:ext cx="5486400" cy="8229600"/>
          </a:xfrm>
          <a:custGeom>
            <a:avLst/>
            <a:gdLst/>
            <a:ahLst/>
            <a:cxnLst/>
            <a:rect r="r" b="b" t="t" l="l"/>
            <a:pathLst>
              <a:path h="8229600" w="5486400"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35311" y="4750015"/>
            <a:ext cx="12069885" cy="2908000"/>
          </a:xfrm>
          <a:custGeom>
            <a:avLst/>
            <a:gdLst/>
            <a:ahLst/>
            <a:cxnLst/>
            <a:rect r="r" b="b" t="t" l="l"/>
            <a:pathLst>
              <a:path h="2908000" w="12069885">
                <a:moveTo>
                  <a:pt x="0" y="0"/>
                </a:moveTo>
                <a:lnTo>
                  <a:pt x="12069885" y="0"/>
                </a:lnTo>
                <a:lnTo>
                  <a:pt x="12069885" y="2908001"/>
                </a:lnTo>
                <a:lnTo>
                  <a:pt x="0" y="29080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58145" y="669696"/>
            <a:ext cx="11947051" cy="2981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19"/>
              </a:lnSpc>
            </a:pPr>
            <a:r>
              <a:rPr lang="en-US" sz="2657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Write a query that determines the customer that has spent the most on music for each country. Write a query that returns the country along with the top customer and how much they spent.</a:t>
            </a:r>
            <a:r>
              <a:rPr lang="en-US" sz="2657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 For countries where the top amount spent is shared, provide all customers who spent this amount.</a:t>
            </a:r>
          </a:p>
          <a:p>
            <a:pPr algn="l">
              <a:lnSpc>
                <a:spcPts val="129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87715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91702" y="4375150"/>
            <a:ext cx="5704597" cy="1422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TAN Pearl"/>
                <a:ea typeface="TAN Pearl"/>
                <a:cs typeface="TAN Pearl"/>
                <a:sym typeface="TAN Pearl"/>
              </a:rPr>
              <a:t>THANK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TAN Pearl"/>
                <a:ea typeface="TAN Pearl"/>
                <a:cs typeface="TAN Pearl"/>
                <a:sym typeface="TAN Pearl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383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6619" cy="10287000"/>
          </a:xfrm>
          <a:custGeom>
            <a:avLst/>
            <a:gdLst/>
            <a:ahLst/>
            <a:cxnLst/>
            <a:rect r="r" b="b" t="t" l="l"/>
            <a:pathLst>
              <a:path h="10287000" w="9756619">
                <a:moveTo>
                  <a:pt x="0" y="0"/>
                </a:moveTo>
                <a:lnTo>
                  <a:pt x="9756619" y="0"/>
                </a:lnTo>
                <a:lnTo>
                  <a:pt x="975661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674" t="-68457" r="-25000" b="-4163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336272" y="3410648"/>
            <a:ext cx="5506660" cy="1174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89"/>
              </a:lnSpc>
            </a:pPr>
            <a:r>
              <a:rPr lang="en-US" sz="6563">
                <a:solidFill>
                  <a:srgbClr val="FFFFFF"/>
                </a:solidFill>
                <a:latin typeface="TAN Pearl"/>
                <a:ea typeface="TAN Pearl"/>
                <a:cs typeface="TAN Pearl"/>
                <a:sym typeface="TAN Pearl"/>
              </a:rPr>
              <a:t>ABOUT 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13748" y="5067300"/>
            <a:ext cx="7652459" cy="196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81"/>
              </a:lnSpc>
            </a:pPr>
            <a:r>
              <a:rPr lang="en-US" sz="2772">
                <a:solidFill>
                  <a:srgbClr val="FFFFFF"/>
                </a:solidFill>
                <a:latin typeface="TAN Pearl"/>
                <a:ea typeface="TAN Pearl"/>
                <a:cs typeface="TAN Pearl"/>
                <a:sym typeface="TAN Pearl"/>
              </a:rPr>
              <a:t>Hello, my name is riya sengar and</a:t>
            </a:r>
          </a:p>
          <a:p>
            <a:pPr algn="just">
              <a:lnSpc>
                <a:spcPts val="3881"/>
              </a:lnSpc>
            </a:pPr>
            <a:r>
              <a:rPr lang="en-US" sz="2772">
                <a:solidFill>
                  <a:srgbClr val="FFFFFF"/>
                </a:solidFill>
                <a:latin typeface="TAN Pearl"/>
                <a:ea typeface="TAN Pearl"/>
                <a:cs typeface="TAN Pearl"/>
                <a:sym typeface="TAN Pearl"/>
              </a:rPr>
              <a:t>in this project i have utilised sql query to solve questions that are related to music store.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3837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56576" y="1721898"/>
            <a:ext cx="10198094" cy="8282297"/>
          </a:xfrm>
          <a:custGeom>
            <a:avLst/>
            <a:gdLst/>
            <a:ahLst/>
            <a:cxnLst/>
            <a:rect r="r" b="b" t="t" l="l"/>
            <a:pathLst>
              <a:path h="8282297" w="10198094">
                <a:moveTo>
                  <a:pt x="0" y="0"/>
                </a:moveTo>
                <a:lnTo>
                  <a:pt x="10198095" y="0"/>
                </a:lnTo>
                <a:lnTo>
                  <a:pt x="10198095" y="8282298"/>
                </a:lnTo>
                <a:lnTo>
                  <a:pt x="0" y="82822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26" t="-2733" r="-1733" b="-204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24317" y="496888"/>
            <a:ext cx="11039366" cy="91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TAN Pearl"/>
                <a:ea typeface="TAN Pearl"/>
                <a:cs typeface="TAN Pearl"/>
                <a:sym typeface="TAN Pearl"/>
              </a:rPr>
              <a:t>SCHEMA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87715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3987" y="1238916"/>
            <a:ext cx="18080026" cy="9048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1.Who is the senior most employee based on job title.</a:t>
            </a:r>
          </a:p>
          <a:p>
            <a:pPr algn="l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2. </a:t>
            </a: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Which counties have the most Invoices.</a:t>
            </a:r>
          </a:p>
          <a:p>
            <a:pPr algn="l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3. Return all the track names that have a song length longer than the average song length. </a:t>
            </a:r>
          </a:p>
          <a:p>
            <a:pPr algn="l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Return the Name and Milliseconds for each track. Order by the song length with the longest songs listed first.</a:t>
            </a:r>
          </a:p>
          <a:p>
            <a:pPr algn="l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4. Which city has the best customers? We would like to throw a promotional Music Festival in the city we made the most money. </a:t>
            </a: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Write a query that returns one city that has the highest sum of invoice totals. Return both the city name &amp; sum of all invoice totals.</a:t>
            </a:r>
          </a:p>
          <a:p>
            <a:pPr algn="l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5. Who is the best customer? The customer who has spent the most money will be declared the best customer. Write a query that returns the person who has spent the most money.</a:t>
            </a:r>
          </a:p>
          <a:p>
            <a:pPr algn="l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6.Write query to return the email, first name, last name, &amp; Genre of all Rock Music listeners. Return your list ordered alphabetically by email starting with A.</a:t>
            </a:r>
          </a:p>
          <a:p>
            <a:pPr algn="l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7. Let's invite the artists who have written the most rock music in our dataset. Write a query that returns the Artist name and total track count of the top 10 rock bands.</a:t>
            </a:r>
          </a:p>
          <a:p>
            <a:pPr algn="l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8. Write a query that determines the customer that has spent the most on music for each country. Write a query that returns the country along with the top customer and how much they spent. </a:t>
            </a:r>
          </a:p>
          <a:p>
            <a:pPr algn="l">
              <a:lnSpc>
                <a:spcPts val="4236"/>
              </a:lnSpc>
            </a:pPr>
            <a:r>
              <a:rPr lang="en-US" sz="3026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For countries where the top amount spent is shared, provide all customers who spent this amount.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750494" y="219075"/>
            <a:ext cx="10787012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>
                <a:solidFill>
                  <a:srgbClr val="FFFFFF"/>
                </a:solidFill>
                <a:latin typeface="TAN Pearl"/>
                <a:ea typeface="TAN Pearl"/>
                <a:cs typeface="TAN Pearl"/>
                <a:sym typeface="TAN Pearl"/>
              </a:rPr>
              <a:t>QUESTIONS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4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6739" y="1028700"/>
            <a:ext cx="5486400" cy="8229600"/>
          </a:xfrm>
          <a:custGeom>
            <a:avLst/>
            <a:gdLst/>
            <a:ahLst/>
            <a:cxnLst/>
            <a:rect r="r" b="b" t="t" l="l"/>
            <a:pathLst>
              <a:path h="8229600" w="5486400"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141726" y="3343351"/>
            <a:ext cx="8227103" cy="5120371"/>
          </a:xfrm>
          <a:custGeom>
            <a:avLst/>
            <a:gdLst/>
            <a:ahLst/>
            <a:cxnLst/>
            <a:rect r="r" b="b" t="t" l="l"/>
            <a:pathLst>
              <a:path h="5120371" w="8227103">
                <a:moveTo>
                  <a:pt x="0" y="0"/>
                </a:moveTo>
                <a:lnTo>
                  <a:pt x="8227103" y="0"/>
                </a:lnTo>
                <a:lnTo>
                  <a:pt x="8227103" y="5120370"/>
                </a:lnTo>
                <a:lnTo>
                  <a:pt x="0" y="51203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0" t="0" r="-50" b="-197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234897" y="854929"/>
            <a:ext cx="11722606" cy="5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9"/>
              </a:lnSpc>
              <a:spcBef>
                <a:spcPct val="0"/>
              </a:spcBef>
            </a:pPr>
            <a:r>
              <a:rPr lang="en-US" sz="2807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Who is the senior most employee based on job title.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4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0512" y="1028700"/>
            <a:ext cx="5486400" cy="8229600"/>
          </a:xfrm>
          <a:custGeom>
            <a:avLst/>
            <a:gdLst/>
            <a:ahLst/>
            <a:cxnLst/>
            <a:rect r="r" b="b" t="t" l="l"/>
            <a:pathLst>
              <a:path h="8229600" w="5486400"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93669" y="3222336"/>
            <a:ext cx="9617166" cy="5114947"/>
          </a:xfrm>
          <a:custGeom>
            <a:avLst/>
            <a:gdLst/>
            <a:ahLst/>
            <a:cxnLst/>
            <a:rect r="r" b="b" t="t" l="l"/>
            <a:pathLst>
              <a:path h="5114947" w="9617166">
                <a:moveTo>
                  <a:pt x="0" y="0"/>
                </a:moveTo>
                <a:lnTo>
                  <a:pt x="9617165" y="0"/>
                </a:lnTo>
                <a:lnTo>
                  <a:pt x="9617165" y="5114947"/>
                </a:lnTo>
                <a:lnTo>
                  <a:pt x="0" y="51149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340949" y="952500"/>
            <a:ext cx="11722606" cy="5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9"/>
              </a:lnSpc>
              <a:spcBef>
                <a:spcPct val="0"/>
              </a:spcBef>
            </a:pPr>
            <a:r>
              <a:rPr lang="en-US" sz="2807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Which counties have the most Invoices.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AB4A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3935" y="1028700"/>
            <a:ext cx="5486400" cy="8229600"/>
          </a:xfrm>
          <a:custGeom>
            <a:avLst/>
            <a:gdLst/>
            <a:ahLst/>
            <a:cxnLst/>
            <a:rect r="r" b="b" t="t" l="l"/>
            <a:pathLst>
              <a:path h="8229600" w="5486400"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75473" y="3899697"/>
            <a:ext cx="10239631" cy="4043029"/>
          </a:xfrm>
          <a:custGeom>
            <a:avLst/>
            <a:gdLst/>
            <a:ahLst/>
            <a:cxnLst/>
            <a:rect r="r" b="b" t="t" l="l"/>
            <a:pathLst>
              <a:path h="4043029" w="10239631">
                <a:moveTo>
                  <a:pt x="0" y="0"/>
                </a:moveTo>
                <a:lnTo>
                  <a:pt x="10239631" y="0"/>
                </a:lnTo>
                <a:lnTo>
                  <a:pt x="10239631" y="4043029"/>
                </a:lnTo>
                <a:lnTo>
                  <a:pt x="0" y="40430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340949" y="952500"/>
            <a:ext cx="11722606" cy="183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9"/>
              </a:lnSpc>
              <a:spcBef>
                <a:spcPct val="0"/>
              </a:spcBef>
            </a:pPr>
            <a:r>
              <a:rPr lang="en-US" sz="2607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Return all the track names that have a song length longer than the average song length. </a:t>
            </a:r>
            <a:r>
              <a:rPr lang="en-US" sz="2607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Return the Name and Milliseconds for each track. Order by the song length with the longest songs listed first.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4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3935" y="1028700"/>
            <a:ext cx="5486400" cy="8229600"/>
          </a:xfrm>
          <a:custGeom>
            <a:avLst/>
            <a:gdLst/>
            <a:ahLst/>
            <a:cxnLst/>
            <a:rect r="r" b="b" t="t" l="l"/>
            <a:pathLst>
              <a:path h="8229600" w="5486400"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56153" y="3929071"/>
            <a:ext cx="10103147" cy="4761993"/>
          </a:xfrm>
          <a:custGeom>
            <a:avLst/>
            <a:gdLst/>
            <a:ahLst/>
            <a:cxnLst/>
            <a:rect r="r" b="b" t="t" l="l"/>
            <a:pathLst>
              <a:path h="4761993" w="10103147">
                <a:moveTo>
                  <a:pt x="0" y="0"/>
                </a:moveTo>
                <a:lnTo>
                  <a:pt x="10103147" y="0"/>
                </a:lnTo>
                <a:lnTo>
                  <a:pt x="10103147" y="4761992"/>
                </a:lnTo>
                <a:lnTo>
                  <a:pt x="0" y="47619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234897" y="854929"/>
            <a:ext cx="12053103" cy="2296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6"/>
              </a:lnSpc>
              <a:spcBef>
                <a:spcPct val="0"/>
              </a:spcBef>
            </a:pPr>
            <a:r>
              <a:rPr lang="en-US" sz="2597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Which city has the best customers? We would like tothrow a promotional Music Festival in the city we made the most money. Write a query that returns one city that has the highest sum of invoice totals. Return both the city name &amp; sum of all invoice totals.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4C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20512" y="1028700"/>
            <a:ext cx="5486400" cy="8229600"/>
          </a:xfrm>
          <a:custGeom>
            <a:avLst/>
            <a:gdLst/>
            <a:ahLst/>
            <a:cxnLst/>
            <a:rect r="r" b="b" t="t" l="l"/>
            <a:pathLst>
              <a:path h="8229600" w="5486400">
                <a:moveTo>
                  <a:pt x="0" y="0"/>
                </a:moveTo>
                <a:lnTo>
                  <a:pt x="5486400" y="0"/>
                </a:lnTo>
                <a:lnTo>
                  <a:pt x="54864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75992" y="3239540"/>
            <a:ext cx="8931827" cy="5716847"/>
          </a:xfrm>
          <a:custGeom>
            <a:avLst/>
            <a:gdLst/>
            <a:ahLst/>
            <a:cxnLst/>
            <a:rect r="r" b="b" t="t" l="l"/>
            <a:pathLst>
              <a:path h="5716847" w="8931827">
                <a:moveTo>
                  <a:pt x="0" y="0"/>
                </a:moveTo>
                <a:lnTo>
                  <a:pt x="8931827" y="0"/>
                </a:lnTo>
                <a:lnTo>
                  <a:pt x="8931827" y="5716847"/>
                </a:lnTo>
                <a:lnTo>
                  <a:pt x="0" y="5716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47" t="0" r="-151" b="-265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127267" y="919029"/>
            <a:ext cx="11936287" cy="1875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19"/>
              </a:lnSpc>
              <a:spcBef>
                <a:spcPct val="0"/>
              </a:spcBef>
            </a:pPr>
            <a:r>
              <a:rPr lang="en-US" sz="2656">
                <a:solidFill>
                  <a:srgbClr val="000000"/>
                </a:solidFill>
                <a:latin typeface="TAN Pearl"/>
                <a:ea typeface="TAN Pearl"/>
                <a:cs typeface="TAN Pearl"/>
                <a:sym typeface="TAN Pearl"/>
              </a:rPr>
              <a:t>Who is the best customer? The customer who has spent the most money will be declared the best customer. Write a query that returns the person who has spent the most money.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DAGKJVrRHy4</dc:identifier>
  <dcterms:modified xsi:type="dcterms:W3CDTF">2011-08-01T06:04:30Z</dcterms:modified>
  <cp:revision>1</cp:revision>
  <dc:title>Brown minimal Music is important presentation</dc:title>
</cp:coreProperties>
</file>

<file path=docProps/thumbnail.jpeg>
</file>